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62043D7-6FFF-4B6C-9817-691D71B3500F}">
  <a:tblStyle styleId="{F62043D7-6FFF-4B6C-9817-691D71B3500F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    GAMING GODS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                              PRESENTS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graphicFrame>
        <p:nvGraphicFramePr>
          <p:cNvPr id="74" name="Shape 7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{F62043D7-6FFF-4B6C-9817-691D71B3500F}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75" name="Shape 75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051150" y="2772175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1971150" y="1692175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FBJGNJKJ</a:t>
            </a:r>
            <a:r>
              <a:rPr lang="en" sz="4800">
                <a:solidFill>
                  <a:srgbClr val="FCE5CD"/>
                </a:solidFill>
              </a:rPr>
              <a:t>FINDING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CE5CD"/>
                </a:solidFill>
              </a:rPr>
              <a:t>              JOKER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3" name="Shape 8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Show how you solve the problem you identified.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will be different when the problem is solved (by you)?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6125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Answer the question, “Why are we the ones to solve the problem we identified?”</a:t>
            </a:r>
          </a:p>
        </p:txBody>
      </p:sp>
      <p:pic>
        <p:nvPicPr>
          <p:cNvPr descr="Corporate headshot of a woman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5" y="1363020"/>
            <a:ext cx="1644299" cy="164429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man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667" y="1363170"/>
            <a:ext cx="1644299" cy="164399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woman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628" y="1363007"/>
            <a:ext cx="1644299" cy="164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4294967295" type="title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Wendy Writer</a:t>
            </a:r>
          </a:p>
        </p:txBody>
      </p:sp>
      <p:sp>
        <p:nvSpPr>
          <p:cNvPr id="97" name="Shape 97"/>
          <p:cNvSpPr txBox="1"/>
          <p:nvPr>
            <p:ph idx="4294967295" type="body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sp>
        <p:nvSpPr>
          <p:cNvPr id="98" name="Shape 98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Ronny Reader</a:t>
            </a:r>
          </a:p>
        </p:txBody>
      </p:sp>
      <p:sp>
        <p:nvSpPr>
          <p:cNvPr id="99" name="Shape 99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Abby Author</a:t>
            </a: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2449667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sp>
        <p:nvSpPr>
          <p:cNvPr id="101" name="Shape 101"/>
          <p:cNvSpPr txBox="1"/>
          <p:nvPr>
            <p:ph idx="4294967295" type="body"/>
          </p:nvPr>
        </p:nvSpPr>
        <p:spPr>
          <a:xfrm>
            <a:off x="4667628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pic>
        <p:nvPicPr>
          <p:cNvPr descr="Corporate headshot of a man"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589" y="1363020"/>
            <a:ext cx="1644299" cy="16442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4294967295" type="title"/>
          </p:nvPr>
        </p:nvSpPr>
        <p:spPr>
          <a:xfrm>
            <a:off x="6885589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Berry Books</a:t>
            </a:r>
          </a:p>
        </p:txBody>
      </p:sp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6885589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 adipiscing elit, sed do eiusmod tempor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212325" cy="5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757200" y="4669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IT IS A 2D GAME DEVELOPED IN GODOT GAME ENGINE.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385700" y="12323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Show where you are in the process and what’s left to tackle</a:t>
            </a:r>
          </a:p>
        </p:txBody>
      </p:sp>
      <p:cxnSp>
        <p:nvCxnSpPr>
          <p:cNvPr id="113" name="Shape 113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4" name="Shape 114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January 20XX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7" name="Shape 117"/>
          <p:cNvSpPr txBox="1"/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March 20XX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2161211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19" name="Shape 119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0" name="Shape 120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June 20XX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3" name="Shape 123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July 20XX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6" name="Shape 126"/>
          <p:cNvSpPr txBox="1"/>
          <p:nvPr>
            <p:ph type="title"/>
          </p:nvPr>
        </p:nvSpPr>
        <p:spPr>
          <a:xfrm>
            <a:off x="7127836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October 20XX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127836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</a:p>
        </p:txBody>
      </p:sp>
      <p:graphicFrame>
        <p:nvGraphicFramePr>
          <p:cNvPr id="128" name="Shape 128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{F62043D7-6FFF-4B6C-9817-691D71B3500F}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150"/>
            <a:ext cx="9207148" cy="50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